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Imperfect" charset="1" panose="00000500000000000000"/>
      <p:regular r:id="rId7"/>
    </p:embeddedFont>
    <p:embeddedFont>
      <p:font typeface="Garet Bold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7929" t="-260" r="-76502" b="-2660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26475710" y="17452296"/>
            <a:ext cx="22738179" cy="21779401"/>
          </a:xfrm>
          <a:custGeom>
            <a:avLst/>
            <a:gdLst/>
            <a:ahLst/>
            <a:cxnLst/>
            <a:rect r="r" b="b" t="t" l="l"/>
            <a:pathLst>
              <a:path h="21779401" w="22738179">
                <a:moveTo>
                  <a:pt x="0" y="0"/>
                </a:moveTo>
                <a:lnTo>
                  <a:pt x="22738179" y="0"/>
                </a:lnTo>
                <a:lnTo>
                  <a:pt x="22738179" y="21779401"/>
                </a:lnTo>
                <a:lnTo>
                  <a:pt x="0" y="217794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5400000">
            <a:off x="-19953089" y="17452296"/>
            <a:ext cx="22738179" cy="21779401"/>
          </a:xfrm>
          <a:custGeom>
            <a:avLst/>
            <a:gdLst/>
            <a:ahLst/>
            <a:cxnLst/>
            <a:rect r="r" b="b" t="t" l="l"/>
            <a:pathLst>
              <a:path h="21779401" w="22738179">
                <a:moveTo>
                  <a:pt x="0" y="21779401"/>
                </a:moveTo>
                <a:lnTo>
                  <a:pt x="22738179" y="21779401"/>
                </a:lnTo>
                <a:lnTo>
                  <a:pt x="22738179" y="0"/>
                </a:lnTo>
                <a:lnTo>
                  <a:pt x="0" y="0"/>
                </a:lnTo>
                <a:lnTo>
                  <a:pt x="0" y="21779401"/>
                </a:lnTo>
                <a:close/>
              </a:path>
            </a:pathLst>
          </a:custGeom>
          <a:blipFill>
            <a:blip r:embed="rId3">
              <a:alphaModFix amt="5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-19960664" y="-2578491"/>
            <a:ext cx="22738179" cy="21779401"/>
          </a:xfrm>
          <a:custGeom>
            <a:avLst/>
            <a:gdLst/>
            <a:ahLst/>
            <a:cxnLst/>
            <a:rect r="r" b="b" t="t" l="l"/>
            <a:pathLst>
              <a:path h="21779401" w="22738179">
                <a:moveTo>
                  <a:pt x="22738179" y="21779401"/>
                </a:moveTo>
                <a:lnTo>
                  <a:pt x="0" y="21779401"/>
                </a:lnTo>
                <a:lnTo>
                  <a:pt x="0" y="0"/>
                </a:lnTo>
                <a:lnTo>
                  <a:pt x="22738179" y="0"/>
                </a:lnTo>
                <a:lnTo>
                  <a:pt x="22738179" y="21779401"/>
                </a:lnTo>
                <a:close/>
              </a:path>
            </a:pathLst>
          </a:custGeom>
          <a:blipFill>
            <a:blip r:embed="rId3">
              <a:alphaModFix amt="5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5400000">
            <a:off x="26483285" y="-2578491"/>
            <a:ext cx="22738179" cy="21779401"/>
          </a:xfrm>
          <a:custGeom>
            <a:avLst/>
            <a:gdLst/>
            <a:ahLst/>
            <a:cxnLst/>
            <a:rect r="r" b="b" t="t" l="l"/>
            <a:pathLst>
              <a:path h="21779401" w="22738179">
                <a:moveTo>
                  <a:pt x="22738179" y="0"/>
                </a:moveTo>
                <a:lnTo>
                  <a:pt x="0" y="0"/>
                </a:lnTo>
                <a:lnTo>
                  <a:pt x="0" y="21779401"/>
                </a:lnTo>
                <a:lnTo>
                  <a:pt x="22738179" y="21779401"/>
                </a:lnTo>
                <a:lnTo>
                  <a:pt x="22738179" y="0"/>
                </a:lnTo>
                <a:close/>
              </a:path>
            </a:pathLst>
          </a:custGeom>
          <a:blipFill>
            <a:blip r:embed="rId3">
              <a:alphaModFix amt="5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233606" y="4608945"/>
            <a:ext cx="20793589" cy="17336655"/>
          </a:xfrm>
          <a:custGeom>
            <a:avLst/>
            <a:gdLst/>
            <a:ahLst/>
            <a:cxnLst/>
            <a:rect r="r" b="b" t="t" l="l"/>
            <a:pathLst>
              <a:path h="17336655" w="20793589">
                <a:moveTo>
                  <a:pt x="0" y="0"/>
                </a:moveTo>
                <a:lnTo>
                  <a:pt x="20793588" y="0"/>
                </a:lnTo>
                <a:lnTo>
                  <a:pt x="20793588" y="17336655"/>
                </a:lnTo>
                <a:lnTo>
                  <a:pt x="0" y="173366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5410658" y="31471248"/>
            <a:ext cx="31092648" cy="27983383"/>
          </a:xfrm>
          <a:custGeom>
            <a:avLst/>
            <a:gdLst/>
            <a:ahLst/>
            <a:cxnLst/>
            <a:rect r="r" b="b" t="t" l="l"/>
            <a:pathLst>
              <a:path h="27983383" w="31092648">
                <a:moveTo>
                  <a:pt x="0" y="0"/>
                </a:moveTo>
                <a:lnTo>
                  <a:pt x="31092648" y="0"/>
                </a:lnTo>
                <a:lnTo>
                  <a:pt x="31092648" y="27983383"/>
                </a:lnTo>
                <a:lnTo>
                  <a:pt x="0" y="279833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23578810" y="31471248"/>
            <a:ext cx="31092648" cy="27983383"/>
          </a:xfrm>
          <a:custGeom>
            <a:avLst/>
            <a:gdLst/>
            <a:ahLst/>
            <a:cxnLst/>
            <a:rect r="r" b="b" t="t" l="l"/>
            <a:pathLst>
              <a:path h="27983383" w="31092648">
                <a:moveTo>
                  <a:pt x="31092648" y="0"/>
                </a:moveTo>
                <a:lnTo>
                  <a:pt x="0" y="0"/>
                </a:lnTo>
                <a:lnTo>
                  <a:pt x="0" y="27983383"/>
                </a:lnTo>
                <a:lnTo>
                  <a:pt x="31092648" y="27983383"/>
                </a:lnTo>
                <a:lnTo>
                  <a:pt x="31092648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7263016" y="-542625"/>
            <a:ext cx="19592832" cy="6000305"/>
          </a:xfrm>
          <a:custGeom>
            <a:avLst/>
            <a:gdLst/>
            <a:ahLst/>
            <a:cxnLst/>
            <a:rect r="r" b="b" t="t" l="l"/>
            <a:pathLst>
              <a:path h="6000305" w="19592832">
                <a:moveTo>
                  <a:pt x="0" y="0"/>
                </a:moveTo>
                <a:lnTo>
                  <a:pt x="19592832" y="0"/>
                </a:lnTo>
                <a:lnTo>
                  <a:pt x="19592832" y="6000305"/>
                </a:lnTo>
                <a:lnTo>
                  <a:pt x="0" y="60003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0000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6930984" y="-542625"/>
            <a:ext cx="19592832" cy="6000305"/>
          </a:xfrm>
          <a:custGeom>
            <a:avLst/>
            <a:gdLst/>
            <a:ahLst/>
            <a:cxnLst/>
            <a:rect r="r" b="b" t="t" l="l"/>
            <a:pathLst>
              <a:path h="6000305" w="19592832">
                <a:moveTo>
                  <a:pt x="19592832" y="0"/>
                </a:moveTo>
                <a:lnTo>
                  <a:pt x="0" y="0"/>
                </a:lnTo>
                <a:lnTo>
                  <a:pt x="0" y="6000305"/>
                </a:lnTo>
                <a:lnTo>
                  <a:pt x="19592832" y="6000305"/>
                </a:lnTo>
                <a:lnTo>
                  <a:pt x="19592832" y="0"/>
                </a:lnTo>
                <a:close/>
              </a:path>
            </a:pathLst>
          </a:custGeom>
          <a:blipFill>
            <a:blip r:embed="rId7">
              <a:alphaModFix amt="7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13419040" y="36604492"/>
            <a:ext cx="10558083" cy="27983383"/>
          </a:xfrm>
          <a:custGeom>
            <a:avLst/>
            <a:gdLst/>
            <a:ahLst/>
            <a:cxnLst/>
            <a:rect r="r" b="b" t="t" l="l"/>
            <a:pathLst>
              <a:path h="27983383" w="10558083">
                <a:moveTo>
                  <a:pt x="10558083" y="0"/>
                </a:moveTo>
                <a:lnTo>
                  <a:pt x="0" y="0"/>
                </a:lnTo>
                <a:lnTo>
                  <a:pt x="0" y="27983383"/>
                </a:lnTo>
                <a:lnTo>
                  <a:pt x="10558083" y="27983383"/>
                </a:lnTo>
                <a:lnTo>
                  <a:pt x="10558083" y="0"/>
                </a:lnTo>
                <a:close/>
              </a:path>
            </a:pathLst>
          </a:custGeom>
          <a:blipFill>
            <a:blip r:embed="rId6"/>
            <a:stretch>
              <a:fillRect l="-194491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283677" y="36604492"/>
            <a:ext cx="10558083" cy="27983383"/>
          </a:xfrm>
          <a:custGeom>
            <a:avLst/>
            <a:gdLst/>
            <a:ahLst/>
            <a:cxnLst/>
            <a:rect r="r" b="b" t="t" l="l"/>
            <a:pathLst>
              <a:path h="27983383" w="10558083">
                <a:moveTo>
                  <a:pt x="0" y="0"/>
                </a:moveTo>
                <a:lnTo>
                  <a:pt x="10558083" y="0"/>
                </a:lnTo>
                <a:lnTo>
                  <a:pt x="10558083" y="27983383"/>
                </a:lnTo>
                <a:lnTo>
                  <a:pt x="0" y="279833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4491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926080" y="26493755"/>
            <a:ext cx="23408640" cy="10507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40"/>
              </a:lnSpc>
            </a:pPr>
            <a:r>
              <a:rPr lang="en-US" sz="38704">
                <a:solidFill>
                  <a:srgbClr val="8F7A74"/>
                </a:solidFill>
                <a:latin typeface="Imperfect"/>
                <a:ea typeface="Imperfect"/>
                <a:cs typeface="Imperfect"/>
                <a:sym typeface="Imperfect"/>
              </a:rPr>
              <a:t>Bailey’s</a:t>
            </a:r>
          </a:p>
          <a:p>
            <a:pPr algn="ctr">
              <a:lnSpc>
                <a:spcPts val="40640"/>
              </a:lnSpc>
            </a:pPr>
            <a:r>
              <a:rPr lang="en-US" sz="38704">
                <a:solidFill>
                  <a:srgbClr val="8F7A74"/>
                </a:solidFill>
                <a:latin typeface="Imperfect"/>
                <a:ea typeface="Imperfect"/>
                <a:cs typeface="Imperfect"/>
                <a:sym typeface="Imperfect"/>
              </a:rPr>
              <a:t>Baby Shower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786752" y="23056799"/>
            <a:ext cx="13687296" cy="1319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37"/>
              </a:lnSpc>
            </a:pPr>
            <a:r>
              <a:rPr lang="en-US" b="true" sz="7741" spc="774">
                <a:solidFill>
                  <a:srgbClr val="8F7A74"/>
                </a:solidFill>
                <a:latin typeface="Garet Bold"/>
                <a:ea typeface="Garet Bold"/>
                <a:cs typeface="Garet Bold"/>
                <a:sym typeface="Garet Bold"/>
              </a:rPr>
              <a:t>WELCOME 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786752" y="36848791"/>
            <a:ext cx="13687296" cy="1319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37"/>
              </a:lnSpc>
            </a:pPr>
            <a:r>
              <a:rPr lang="en-US" b="true" sz="7741" spc="1935">
                <a:solidFill>
                  <a:srgbClr val="8F7A74"/>
                </a:solidFill>
                <a:latin typeface="Garet Bold"/>
                <a:ea typeface="Garet Bold"/>
                <a:cs typeface="Garet Bold"/>
                <a:sym typeface="Garet Bold"/>
              </a:rPr>
              <a:t>28.08.2028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DAGy1h6ORCI</dc:identifier>
  <dcterms:modified xsi:type="dcterms:W3CDTF">2011-08-01T06:04:30Z</dcterms:modified>
  <cp:revision>1</cp:revision>
  <dc:title>Pink and Gray Watercolor Baby Shower Poster (32 x 48 in)</dc:title>
</cp:coreProperties>
</file>